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80" r:id="rId2"/>
    <p:sldId id="286" r:id="rId3"/>
    <p:sldId id="289" r:id="rId4"/>
    <p:sldId id="290" r:id="rId5"/>
    <p:sldId id="292" r:id="rId6"/>
    <p:sldId id="291" r:id="rId7"/>
    <p:sldId id="288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0"/>
            <p14:sldId id="286"/>
            <p14:sldId id="289"/>
            <p14:sldId id="290"/>
            <p14:sldId id="292"/>
            <p14:sldId id="291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8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B3DED1-62E3-7130-1C96-34F4E31AF68E}" v="2" dt="2025-12-01T23:05:56.234"/>
    <p1510:client id="{F73C9008-B1B8-4795-B258-C6A3E8922186}" v="3" dt="2025-12-02T01:49:20.1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07" autoAdjust="0"/>
    <p:restoredTop sz="89952" autoAdjust="0"/>
  </p:normalViewPr>
  <p:slideViewPr>
    <p:cSldViewPr snapToGrid="0" showGuides="1">
      <p:cViewPr varScale="1">
        <p:scale>
          <a:sx n="86" d="100"/>
          <a:sy n="86" d="100"/>
        </p:scale>
        <p:origin x="1316" y="6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「入力できます」のテキストボックスは、</a:t>
            </a:r>
            <a:r>
              <a:rPr kumimoji="1" lang="en-US" altLang="ja-JP" dirty="0"/>
              <a:t>16</a:t>
            </a:r>
            <a:r>
              <a:rPr kumimoji="1" lang="ja-JP" altLang="en-US" dirty="0"/>
              <a:t>枚重ねてあります。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188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地図など一部背景化しています。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868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地図など一部背景化しています。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661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地図など一部背景化しています。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001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地図など一部背景化しています。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703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地図など一部背景化しています。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779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4A0CBC-590D-2651-A135-7FE5EB8E1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ADF3-48E4-4F1E-8AC4-F311A6D987D8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82BD229-C2AB-06E7-F008-4A01455C1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FDBBEFA-C0B5-26B6-4C70-7B955E3B5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61314-4695-4476-87DC-DF82909DD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509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AC5ED13-A228-B285-8E59-095D6C4AF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C6141E-A75C-BBF8-329B-9AB45F106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AAD7E3-55D7-64A2-75F6-E2F90BC73A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DF3-48E4-4F1E-8AC4-F311A6D987D8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25A432-BAB7-3EAE-85EA-23C4FC951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A67977-31A5-4140-58C3-BE5C05E488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61314-4695-4476-87DC-DF82909DD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26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4CBCDB4-0561-0DDE-A2DE-AF89350068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930341"/>
              </p:ext>
            </p:extLst>
          </p:nvPr>
        </p:nvGraphicFramePr>
        <p:xfrm>
          <a:off x="363977" y="835505"/>
          <a:ext cx="9178047" cy="56859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8047">
                  <a:extLst>
                    <a:ext uri="{9D8B030D-6E8A-4147-A177-3AD203B41FA5}">
                      <a16:colId xmlns:a16="http://schemas.microsoft.com/office/drawing/2014/main" val="3480253276"/>
                    </a:ext>
                  </a:extLst>
                </a:gridCol>
                <a:gridCol w="4095000">
                  <a:extLst>
                    <a:ext uri="{9D8B030D-6E8A-4147-A177-3AD203B41FA5}">
                      <a16:colId xmlns:a16="http://schemas.microsoft.com/office/drawing/2014/main" val="35009957"/>
                    </a:ext>
                  </a:extLst>
                </a:gridCol>
                <a:gridCol w="4095000">
                  <a:extLst>
                    <a:ext uri="{9D8B030D-6E8A-4147-A177-3AD203B41FA5}">
                      <a16:colId xmlns:a16="http://schemas.microsoft.com/office/drawing/2014/main" val="3936256202"/>
                    </a:ext>
                  </a:extLst>
                </a:gridCol>
              </a:tblGrid>
              <a:tr h="645970">
                <a:tc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dirty="0">
                          <a:latin typeface="ＭＳ Ｐゴシック"/>
                          <a:ea typeface="ＭＳ Ｐゴシック"/>
                        </a:rPr>
                        <a:t>地球儀</a:t>
                      </a:r>
                      <a:endParaRPr kumimoji="1" lang="ja-JP" altLang="en-US" sz="1600" dirty="0">
                        <a:latin typeface="ＭＳ Ｐゴシック"/>
                        <a:ea typeface="ＭＳ Ｐゴシック"/>
                      </a:endParaRP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ja-JP" altLang="en-US" sz="1600" kern="1200" dirty="0">
                          <a:solidFill>
                            <a:schemeClr val="tx1"/>
                          </a:solidFill>
                          <a:latin typeface="ＭＳ Ｐゴシック"/>
                          <a:ea typeface="ＭＳ Ｐゴシック"/>
                          <a:cs typeface="+mn-cs"/>
                        </a:rPr>
                        <a:t>　地図</a:t>
                      </a:r>
                    </a:p>
                  </a:txBody>
                  <a:tcPr marL="74295" marR="74295" marT="37148" marB="37148" anchor="ctr"/>
                </a:tc>
                <a:extLst>
                  <a:ext uri="{0D108BD9-81ED-4DB2-BD59-A6C34878D82A}">
                    <a16:rowId xmlns:a16="http://schemas.microsoft.com/office/drawing/2014/main" val="4002936781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長所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4295" marR="74295" marT="37148" marB="37148"/>
                </a:tc>
                <a:extLst>
                  <a:ext uri="{0D108BD9-81ED-4DB2-BD59-A6C34878D82A}">
                    <a16:rowId xmlns:a16="http://schemas.microsoft.com/office/drawing/2014/main" val="260802712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短所</a:t>
                      </a:r>
                    </a:p>
                  </a:txBody>
                  <a:tcPr marL="74295" marR="74295" marT="37148" marB="37148" anchor="ctr"/>
                </a:tc>
                <a:tc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4295" marR="74295" marT="37148" marB="37148"/>
                </a:tc>
                <a:tc>
                  <a:txBody>
                    <a:bodyPr/>
                    <a:lstStyle/>
                    <a:p>
                      <a:endParaRPr kumimoji="1" lang="ja-JP" altLang="en-US" sz="1500" dirty="0"/>
                    </a:p>
                  </a:txBody>
                  <a:tcPr marL="74295" marR="74295" marT="37148" marB="37148"/>
                </a:tc>
                <a:extLst>
                  <a:ext uri="{0D108BD9-81ED-4DB2-BD59-A6C34878D82A}">
                    <a16:rowId xmlns:a16="http://schemas.microsoft.com/office/drawing/2014/main" val="2987012541"/>
                  </a:ext>
                </a:extLst>
              </a:tr>
            </a:tbl>
          </a:graphicData>
        </a:graphic>
      </p:graphicFrame>
      <p:sp>
        <p:nvSpPr>
          <p:cNvPr id="4" name="テキスト ボックス 1">
            <a:extLst>
              <a:ext uri="{FF2B5EF4-FFF2-40B4-BE49-F238E27FC236}">
                <a16:creationId xmlns:a16="http://schemas.microsoft.com/office/drawing/2014/main" id="{A4EFFBA8-9979-9595-7B22-761123E99E8E}"/>
              </a:ext>
            </a:extLst>
          </p:cNvPr>
          <p:cNvSpPr txBox="1"/>
          <p:nvPr/>
        </p:nvSpPr>
        <p:spPr>
          <a:xfrm>
            <a:off x="2056781" y="169204"/>
            <a:ext cx="487110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b="1" dirty="0">
                <a:latin typeface="ＭＳ Ｐゴシック"/>
                <a:ea typeface="ＭＳ Ｐゴシック"/>
              </a:rPr>
              <a:t>地球儀と地図の特徴（長所・短所）</a:t>
            </a:r>
            <a:endParaRPr lang="ja-JP" b="1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460771C-CCCF-BB2E-6A43-E9BC1F8E3551}"/>
              </a:ext>
            </a:extLst>
          </p:cNvPr>
          <p:cNvSpPr/>
          <p:nvPr/>
        </p:nvSpPr>
        <p:spPr>
          <a:xfrm>
            <a:off x="136008" y="152318"/>
            <a:ext cx="1661660" cy="4031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ワークシート⓪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A87022-8B4E-B86E-FC72-D303486320A8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19262B1D-F351-B787-ED3A-0AE3164101E3}"/>
              </a:ext>
            </a:extLst>
          </p:cNvPr>
          <p:cNvSpPr/>
          <p:nvPr/>
        </p:nvSpPr>
        <p:spPr>
          <a:xfrm>
            <a:off x="8817428" y="79828"/>
            <a:ext cx="972457" cy="5442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班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D0A3BC-D169-8BC7-FC41-5C4B9EBA8F66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3DF739-C3F6-211F-9052-956E03D85960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95F084B-B629-C90C-0763-6B1F6165AF90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3DF568E-1DC6-44A9-6183-CF1F5054421C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6220941-2E7D-64B7-9AB8-220CFB7BA5C0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9DA6A2-24C8-6B12-2DE7-B02E2946CE4A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D58B261-38C7-0EA7-280F-05CC0C9F0A72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9F68208-538E-39D4-B6A5-0DEE184D0D0F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31218DD-56C7-A091-A049-D1A99DA0298D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E2DE7DE-D780-57E0-4F1E-0E3896795087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0E2F36E-C9FA-2C34-A9FC-4B41C11A3DD2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40737F5-18CF-BB3F-C356-FC4860251796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66A8538-6F40-8CE9-F21A-5FD9DECD1A43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F37A15C-4D92-9C64-3289-143D9EE75BB1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76202B-F4BA-1011-31C9-AF71544CD724}"/>
              </a:ext>
            </a:extLst>
          </p:cNvPr>
          <p:cNvSpPr txBox="1"/>
          <p:nvPr/>
        </p:nvSpPr>
        <p:spPr>
          <a:xfrm>
            <a:off x="8698277" y="1781989"/>
            <a:ext cx="30770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3945396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C465E-0C85-BB46-E673-3D6CEE7E0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1CE0AC3-D99E-B7F7-20DA-BA5B30B0C88E}"/>
              </a:ext>
            </a:extLst>
          </p:cNvPr>
          <p:cNvSpPr/>
          <p:nvPr/>
        </p:nvSpPr>
        <p:spPr>
          <a:xfrm>
            <a:off x="8817428" y="79828"/>
            <a:ext cx="972457" cy="5442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班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1DAEA944-5F43-F9B0-CF48-1ACB0627C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742568"/>
              </p:ext>
            </p:extLst>
          </p:nvPr>
        </p:nvGraphicFramePr>
        <p:xfrm>
          <a:off x="286657" y="770465"/>
          <a:ext cx="9321800" cy="9785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0429">
                  <a:extLst>
                    <a:ext uri="{9D8B030D-6E8A-4147-A177-3AD203B41FA5}">
                      <a16:colId xmlns:a16="http://schemas.microsoft.com/office/drawing/2014/main" val="4164402434"/>
                    </a:ext>
                  </a:extLst>
                </a:gridCol>
                <a:gridCol w="6981371">
                  <a:extLst>
                    <a:ext uri="{9D8B030D-6E8A-4147-A177-3AD203B41FA5}">
                      <a16:colId xmlns:a16="http://schemas.microsoft.com/office/drawing/2014/main" val="165432470"/>
                    </a:ext>
                  </a:extLst>
                </a:gridCol>
              </a:tblGrid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地球儀上での距離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4704079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地図上での距離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5563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06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C465E-0C85-BB46-E673-3D6CEE7E0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1CE0AC3-D99E-B7F7-20DA-BA5B30B0C88E}"/>
              </a:ext>
            </a:extLst>
          </p:cNvPr>
          <p:cNvSpPr/>
          <p:nvPr/>
        </p:nvSpPr>
        <p:spPr>
          <a:xfrm>
            <a:off x="8817428" y="79828"/>
            <a:ext cx="972457" cy="5442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班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1DAEA944-5F43-F9B0-CF48-1ACB0627CA71}"/>
              </a:ext>
            </a:extLst>
          </p:cNvPr>
          <p:cNvGraphicFramePr>
            <a:graphicFrameLocks noGrp="1"/>
          </p:cNvGraphicFramePr>
          <p:nvPr/>
        </p:nvGraphicFramePr>
        <p:xfrm>
          <a:off x="286657" y="770465"/>
          <a:ext cx="9321800" cy="9785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0429">
                  <a:extLst>
                    <a:ext uri="{9D8B030D-6E8A-4147-A177-3AD203B41FA5}">
                      <a16:colId xmlns:a16="http://schemas.microsoft.com/office/drawing/2014/main" val="4164402434"/>
                    </a:ext>
                  </a:extLst>
                </a:gridCol>
                <a:gridCol w="6981371">
                  <a:extLst>
                    <a:ext uri="{9D8B030D-6E8A-4147-A177-3AD203B41FA5}">
                      <a16:colId xmlns:a16="http://schemas.microsoft.com/office/drawing/2014/main" val="165432470"/>
                    </a:ext>
                  </a:extLst>
                </a:gridCol>
              </a:tblGrid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地球儀上での距離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4704079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地図上での距離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5563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062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C465E-0C85-BB46-E673-3D6CEE7E0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1CE0AC3-D99E-B7F7-20DA-BA5B30B0C88E}"/>
              </a:ext>
            </a:extLst>
          </p:cNvPr>
          <p:cNvSpPr/>
          <p:nvPr/>
        </p:nvSpPr>
        <p:spPr>
          <a:xfrm>
            <a:off x="8817428" y="79828"/>
            <a:ext cx="972457" cy="5442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班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1DAEA944-5F43-F9B0-CF48-1ACB0627CA71}"/>
              </a:ext>
            </a:extLst>
          </p:cNvPr>
          <p:cNvGraphicFramePr>
            <a:graphicFrameLocks noGrp="1"/>
          </p:cNvGraphicFramePr>
          <p:nvPr/>
        </p:nvGraphicFramePr>
        <p:xfrm>
          <a:off x="286657" y="770465"/>
          <a:ext cx="9321800" cy="9785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0429">
                  <a:extLst>
                    <a:ext uri="{9D8B030D-6E8A-4147-A177-3AD203B41FA5}">
                      <a16:colId xmlns:a16="http://schemas.microsoft.com/office/drawing/2014/main" val="4164402434"/>
                    </a:ext>
                  </a:extLst>
                </a:gridCol>
                <a:gridCol w="6981371">
                  <a:extLst>
                    <a:ext uri="{9D8B030D-6E8A-4147-A177-3AD203B41FA5}">
                      <a16:colId xmlns:a16="http://schemas.microsoft.com/office/drawing/2014/main" val="165432470"/>
                    </a:ext>
                  </a:extLst>
                </a:gridCol>
              </a:tblGrid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地球儀上での距離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4704079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地図上での距離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5563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204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C465E-0C85-BB46-E673-3D6CEE7E0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1CE0AC3-D99E-B7F7-20DA-BA5B30B0C88E}"/>
              </a:ext>
            </a:extLst>
          </p:cNvPr>
          <p:cNvSpPr/>
          <p:nvPr/>
        </p:nvSpPr>
        <p:spPr>
          <a:xfrm>
            <a:off x="8817428" y="79828"/>
            <a:ext cx="972457" cy="5442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班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1DAEA944-5F43-F9B0-CF48-1ACB0627CA71}"/>
              </a:ext>
            </a:extLst>
          </p:cNvPr>
          <p:cNvGraphicFramePr>
            <a:graphicFrameLocks noGrp="1"/>
          </p:cNvGraphicFramePr>
          <p:nvPr/>
        </p:nvGraphicFramePr>
        <p:xfrm>
          <a:off x="286657" y="770465"/>
          <a:ext cx="9321800" cy="9785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0429">
                  <a:extLst>
                    <a:ext uri="{9D8B030D-6E8A-4147-A177-3AD203B41FA5}">
                      <a16:colId xmlns:a16="http://schemas.microsoft.com/office/drawing/2014/main" val="4164402434"/>
                    </a:ext>
                  </a:extLst>
                </a:gridCol>
                <a:gridCol w="6981371">
                  <a:extLst>
                    <a:ext uri="{9D8B030D-6E8A-4147-A177-3AD203B41FA5}">
                      <a16:colId xmlns:a16="http://schemas.microsoft.com/office/drawing/2014/main" val="165432470"/>
                    </a:ext>
                  </a:extLst>
                </a:gridCol>
              </a:tblGrid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地球儀上での距離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4704079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地図上での距離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5563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644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C465E-0C85-BB46-E673-3D6CEE7E0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1CE0AC3-D99E-B7F7-20DA-BA5B30B0C88E}"/>
              </a:ext>
            </a:extLst>
          </p:cNvPr>
          <p:cNvSpPr/>
          <p:nvPr/>
        </p:nvSpPr>
        <p:spPr>
          <a:xfrm>
            <a:off x="8817428" y="79828"/>
            <a:ext cx="972457" cy="5442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班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1DAEA944-5F43-F9B0-CF48-1ACB0627C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510056"/>
              </p:ext>
            </p:extLst>
          </p:nvPr>
        </p:nvGraphicFramePr>
        <p:xfrm>
          <a:off x="286657" y="770465"/>
          <a:ext cx="9321800" cy="9785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0429">
                  <a:extLst>
                    <a:ext uri="{9D8B030D-6E8A-4147-A177-3AD203B41FA5}">
                      <a16:colId xmlns:a16="http://schemas.microsoft.com/office/drawing/2014/main" val="4164402434"/>
                    </a:ext>
                  </a:extLst>
                </a:gridCol>
                <a:gridCol w="6981371">
                  <a:extLst>
                    <a:ext uri="{9D8B030D-6E8A-4147-A177-3AD203B41FA5}">
                      <a16:colId xmlns:a16="http://schemas.microsoft.com/office/drawing/2014/main" val="165432470"/>
                    </a:ext>
                  </a:extLst>
                </a:gridCol>
              </a:tblGrid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地球儀上での距離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4704079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地図上での距離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5563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86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CAD5B55-C09E-9A05-448B-64E9C89ACFBB}"/>
              </a:ext>
            </a:extLst>
          </p:cNvPr>
          <p:cNvSpPr/>
          <p:nvPr/>
        </p:nvSpPr>
        <p:spPr>
          <a:xfrm>
            <a:off x="8817428" y="79828"/>
            <a:ext cx="972457" cy="5442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班</a:t>
            </a:r>
          </a:p>
        </p:txBody>
      </p:sp>
      <p:sp>
        <p:nvSpPr>
          <p:cNvPr id="3" name="テキスト ボックス 1">
            <a:extLst>
              <a:ext uri="{FF2B5EF4-FFF2-40B4-BE49-F238E27FC236}">
                <a16:creationId xmlns:a16="http://schemas.microsoft.com/office/drawing/2014/main" id="{E5187D25-9450-8C9D-13D5-9AE7A496EADE}"/>
              </a:ext>
            </a:extLst>
          </p:cNvPr>
          <p:cNvSpPr txBox="1"/>
          <p:nvPr/>
        </p:nvSpPr>
        <p:spPr>
          <a:xfrm>
            <a:off x="2056781" y="169204"/>
            <a:ext cx="658647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ＭＳ Ｐゴシック"/>
                <a:ea typeface="ＭＳ Ｐゴシック"/>
              </a:rPr>
              <a:t>まとめ</a:t>
            </a:r>
            <a:endParaRPr lang="ja-JP" altLang="ja-JP" sz="2400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CE9752F-2B09-627A-6139-7EE1B5F5F408}"/>
              </a:ext>
            </a:extLst>
          </p:cNvPr>
          <p:cNvSpPr/>
          <p:nvPr/>
        </p:nvSpPr>
        <p:spPr>
          <a:xfrm>
            <a:off x="136008" y="152318"/>
            <a:ext cx="1661660" cy="4031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ワークシート⑥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EDF83E9-12EB-19A6-B7EB-F56C754B81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229874"/>
              </p:ext>
            </p:extLst>
          </p:nvPr>
        </p:nvGraphicFramePr>
        <p:xfrm>
          <a:off x="279090" y="843035"/>
          <a:ext cx="9321800" cy="29355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9229">
                  <a:extLst>
                    <a:ext uri="{9D8B030D-6E8A-4147-A177-3AD203B41FA5}">
                      <a16:colId xmlns:a16="http://schemas.microsoft.com/office/drawing/2014/main" val="4164402434"/>
                    </a:ext>
                  </a:extLst>
                </a:gridCol>
                <a:gridCol w="2140857">
                  <a:extLst>
                    <a:ext uri="{9D8B030D-6E8A-4147-A177-3AD203B41FA5}">
                      <a16:colId xmlns:a16="http://schemas.microsoft.com/office/drawing/2014/main" val="165432470"/>
                    </a:ext>
                  </a:extLst>
                </a:gridCol>
                <a:gridCol w="2140857">
                  <a:extLst>
                    <a:ext uri="{9D8B030D-6E8A-4147-A177-3AD203B41FA5}">
                      <a16:colId xmlns:a16="http://schemas.microsoft.com/office/drawing/2014/main" val="3547838883"/>
                    </a:ext>
                  </a:extLst>
                </a:gridCol>
                <a:gridCol w="2140857">
                  <a:extLst>
                    <a:ext uri="{9D8B030D-6E8A-4147-A177-3AD203B41FA5}">
                      <a16:colId xmlns:a16="http://schemas.microsoft.com/office/drawing/2014/main" val="3315832665"/>
                    </a:ext>
                  </a:extLst>
                </a:gridCol>
              </a:tblGrid>
              <a:tr h="4892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計測地点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地球儀上での距離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地図上での距離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メモ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704079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①東京⇔サンフランシスコ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5563208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②シドニー⇔ケープタウン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985655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③東京⇔シドニー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2833699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④オスロ⇔ケープタウン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545004"/>
                  </a:ext>
                </a:extLst>
              </a:tr>
              <a:tr h="48925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⑤ナイロビ⇔クアラルンプール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0381452"/>
                  </a:ext>
                </a:extLst>
              </a:tr>
            </a:tbl>
          </a:graphicData>
        </a:graphic>
      </p:graphicFrame>
      <p:sp>
        <p:nvSpPr>
          <p:cNvPr id="6" name="テキスト ボックス 1">
            <a:extLst>
              <a:ext uri="{FF2B5EF4-FFF2-40B4-BE49-F238E27FC236}">
                <a16:creationId xmlns:a16="http://schemas.microsoft.com/office/drawing/2014/main" id="{8A1245F3-E287-CD83-F51D-14EA31102360}"/>
              </a:ext>
            </a:extLst>
          </p:cNvPr>
          <p:cNvSpPr txBox="1"/>
          <p:nvPr/>
        </p:nvSpPr>
        <p:spPr>
          <a:xfrm>
            <a:off x="277990" y="4169703"/>
            <a:ext cx="9324000" cy="2443368"/>
          </a:xfrm>
          <a:prstGeom prst="rect">
            <a:avLst/>
          </a:prstGeom>
          <a:solidFill>
            <a:srgbClr val="FEF8F4"/>
          </a:solidFill>
          <a:ln w="12700">
            <a:solidFill>
              <a:schemeClr val="accent2"/>
            </a:solidFill>
            <a:prstDash val="sysDash"/>
          </a:ln>
        </p:spPr>
        <p:txBody>
          <a:bodyPr wrap="square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>
                <a:latin typeface="ＭＳ Ｐゴシック"/>
                <a:ea typeface="ＭＳ Ｐゴシック"/>
              </a:rPr>
              <a:t>気付いたこと・わかったこと：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913207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D1DF231-BC95-44F6-B44B-6F5B1FC61861}"/>
</file>

<file path=customXml/itemProps2.xml><?xml version="1.0" encoding="utf-8"?>
<ds:datastoreItem xmlns:ds="http://schemas.openxmlformats.org/officeDocument/2006/customXml" ds:itemID="{1245775A-D8B3-4C60-A527-7FEE9705FF00}"/>
</file>

<file path=customXml/itemProps3.xml><?xml version="1.0" encoding="utf-8"?>
<ds:datastoreItem xmlns:ds="http://schemas.openxmlformats.org/officeDocument/2006/customXml" ds:itemID="{8C869657-019D-49F7-92EE-729A120712B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196</Words>
  <Application>Microsoft Office PowerPoint</Application>
  <PresentationFormat>A4 210 x 297 mm</PresentationFormat>
  <Paragraphs>63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Meiryo UI</vt:lpstr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2025-12-02T01:49:20Z</dcterms:created>
  <dcterms:modified xsi:type="dcterms:W3CDTF">2025-12-02T01:49:28Z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